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3" r:id="rId3"/>
    <p:sldId id="277" r:id="rId4"/>
    <p:sldId id="278" r:id="rId5"/>
    <p:sldId id="264" r:id="rId6"/>
    <p:sldId id="276" r:id="rId7"/>
    <p:sldId id="263" r:id="rId8"/>
    <p:sldId id="260" r:id="rId9"/>
    <p:sldId id="257" r:id="rId10"/>
    <p:sldId id="261" r:id="rId11"/>
    <p:sldId id="262" r:id="rId12"/>
    <p:sldId id="259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82FF4F-847F-E241-A5AC-C0F92E6867FF}" v="2" dt="2021-09-10T18:51:16.9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566"/>
    <p:restoredTop sz="96327"/>
  </p:normalViewPr>
  <p:slideViewPr>
    <p:cSldViewPr snapToGrid="0" snapToObjects="1" showGuides="1">
      <p:cViewPr varScale="1">
        <p:scale>
          <a:sx n="94" d="100"/>
          <a:sy n="94" d="100"/>
        </p:scale>
        <p:origin x="208" y="552"/>
      </p:cViewPr>
      <p:guideLst>
        <p:guide orient="horz" pos="4032"/>
        <p:guide pos="3840"/>
        <p:guide orient="horz" pos="3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CACFA-D02D-2D4F-B9AF-4AB0E6EEBD66}" type="datetimeFigureOut">
              <a:rPr lang="en-US" smtClean="0"/>
              <a:t>9/10/21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D887F-6614-3949-9D8B-19767F7EE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3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DCB93-47B3-5B4C-981E-32E2383DE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BE0F4-FA57-104B-BEE5-01D526016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3605D-8264-144A-8380-4A28F55BC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8BBC-8B83-6F45-B409-C6171414905C}" type="datetimeFigureOut">
              <a:rPr lang="en-US" smtClean="0"/>
              <a:t>9/10/21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CE45E-9B91-3E4C-89FA-B8E39F98C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63769-6F64-254F-B7A7-EC2A0F7FE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D903-0A52-414E-995D-3778FBE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9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61DC1-37D5-8747-B21A-D3CE87712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9C99D9-63AD-6A47-A6EF-9B4EDB6F8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7F65A-E42F-7246-9515-FCF5E8E4F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8BBC-8B83-6F45-B409-C6171414905C}" type="datetimeFigureOut">
              <a:rPr lang="en-US" smtClean="0"/>
              <a:t>9/10/21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0CEF5-E384-994E-9857-98186FEF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5D33B-83CF-B049-8BD4-D88531B25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D903-0A52-414E-995D-3778FBE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5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B5BE46-918E-BC49-A2E0-71A43A1C0C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64847-746E-C34E-BC1A-927DE8AEC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64F93-B868-0342-AD21-238DB1C1E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8BBC-8B83-6F45-B409-C6171414905C}" type="datetimeFigureOut">
              <a:rPr lang="en-US" smtClean="0"/>
              <a:t>9/10/21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BB467-B893-1246-BAFC-19C9C96D4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2C66D-3A15-F240-870A-805734AEC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D903-0A52-414E-995D-3778FBE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3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1" descr="AUTM_PPT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811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1"/>
          <p:cNvSpPr txBox="1">
            <a:spLocks noGrp="1"/>
          </p:cNvSpPr>
          <p:nvPr>
            <p:ph type="title"/>
          </p:nvPr>
        </p:nvSpPr>
        <p:spPr>
          <a:xfrm>
            <a:off x="828219" y="3155567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9AC"/>
              </a:buClr>
              <a:buSzPts val="5000"/>
              <a:buFont typeface="Helvetica Neue"/>
              <a:buNone/>
              <a:defRPr sz="6667" b="1" cap="none">
                <a:solidFill>
                  <a:srgbClr val="7A99A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289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60A75-AA88-F44F-8285-A21E603F7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1D406-DCEA-4C42-B657-2676B9E87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89409-145F-8B46-898D-B0272BCF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8BBC-8B83-6F45-B409-C6171414905C}" type="datetimeFigureOut">
              <a:rPr lang="en-US" smtClean="0"/>
              <a:t>9/10/21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3320D-176F-254E-86B2-E0425C4A9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123CB-F7F6-1F41-86C5-5513374A8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D903-0A52-414E-995D-3778FBE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6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A321E-AEB9-7948-BA6A-41ECCCFCF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7297B-F2DC-5844-9BEA-28A85E950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4406A-790C-104E-8074-13CC7CEF0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8BBC-8B83-6F45-B409-C6171414905C}" type="datetimeFigureOut">
              <a:rPr lang="en-US" smtClean="0"/>
              <a:t>9/10/21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B41BA-241E-2042-A773-8BB62A377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10118-A787-ED4D-9C1A-A05E41196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D903-0A52-414E-995D-3778FBE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0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CE431-7030-724B-86E6-1595D6D56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DCE40-4866-8C46-B2BA-DEB6C98FB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4BDF2E-4985-1A4E-8E3D-5ACC40AAA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37E10-732B-3D4C-8675-D7EA6DF6B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8BBC-8B83-6F45-B409-C6171414905C}" type="datetimeFigureOut">
              <a:rPr lang="en-US" smtClean="0"/>
              <a:t>9/10/21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C34F8-999D-1D46-ADBA-CE6CF384D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F8FC3-4EC3-4E4C-82CE-D8DC1121A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D903-0A52-414E-995D-3778FBE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3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D72B9-AF96-BF41-90C6-539FEBA4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793D9-258E-354E-8BE5-26F2DDD5C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7BE7B-2A45-7740-A074-F66AE8FEB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1E146-1AB2-1942-A99F-E62C064AB3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2C3548-EE02-4643-A8DF-635EBA303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574548-0181-4E4D-BB88-92F588F1C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8BBC-8B83-6F45-B409-C6171414905C}" type="datetimeFigureOut">
              <a:rPr lang="en-US" smtClean="0"/>
              <a:t>9/10/21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F9009-B684-CC40-B1EB-E5AF0CB2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F3A4EF-DB64-EF44-9A95-C75D9FE66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D903-0A52-414E-995D-3778FBE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6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D41B6-A576-DF4C-A1F0-6F6C746E2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B5BD11-66E6-EF4D-AD5A-77CCEA44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8BBC-8B83-6F45-B409-C6171414905C}" type="datetimeFigureOut">
              <a:rPr lang="en-US" smtClean="0"/>
              <a:t>9/10/21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A64BDA-F66A-CC48-9D48-6CA16C8C7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03667-E587-5648-90FE-EE57B386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D903-0A52-414E-995D-3778FBE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1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6E6C95-363B-724C-92C2-0A91D22D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8BBC-8B83-6F45-B409-C6171414905C}" type="datetimeFigureOut">
              <a:rPr lang="en-US" smtClean="0"/>
              <a:t>9/10/21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590F30-2CCF-0145-B23D-773A15580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2E67C-04AD-5540-8605-F8BAFA9A7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D903-0A52-414E-995D-3778FBE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0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9F98-82D4-2A43-BA0E-AD678512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2E8-1813-1B4E-A2A4-594D40923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FFA13-B188-124C-BA51-8DFDBCB90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C1D9C-5513-AA4C-B7F6-9288D6F2B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8BBC-8B83-6F45-B409-C6171414905C}" type="datetimeFigureOut">
              <a:rPr lang="en-US" smtClean="0"/>
              <a:t>9/10/21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92D15-03F9-6A40-B6A4-F7C5676F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8BD276-4591-8F4D-9919-F3E213D1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D903-0A52-414E-995D-3778FBE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9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ACCF9-63D0-384E-9DF3-9E0245824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3038FE-D2C4-7143-8A25-F2685317CB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E4489-6A5A-D043-8BE4-CC5F7C2C4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D804A-2700-C748-868C-E8B094124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8BBC-8B83-6F45-B409-C6171414905C}" type="datetimeFigureOut">
              <a:rPr lang="en-US" smtClean="0"/>
              <a:t>9/10/21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5D001-6E9E-9A4F-9DE7-E8522756B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EFE0D-53F0-054C-96B9-E7CD0120E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D903-0A52-414E-995D-3778FBE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BFABE3-791F-8D4C-B81B-F6F96F7E6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FFE07-55E9-8B4C-9645-C017BEF1C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75370-87D7-A44C-9CB1-1C74D0E41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F8BBC-8B83-6F45-B409-C6171414905C}" type="datetimeFigureOut">
              <a:rPr lang="en-US" smtClean="0"/>
              <a:t>9/10/21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EC559-5703-DE44-A725-5A8951760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9E3D1-80A8-FB45-9471-E15D6D229C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0D903-0A52-414E-995D-3778FBE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9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title"/>
          </p:nvPr>
        </p:nvSpPr>
        <p:spPr>
          <a:xfrm>
            <a:off x="147782" y="3155567"/>
            <a:ext cx="11043637" cy="13620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>
              <a:buSzPts val="4000"/>
            </a:pPr>
            <a:r>
              <a:rPr lang="en-US" sz="5333" dirty="0"/>
              <a:t>2020 US Licensing Survey</a:t>
            </a:r>
            <a:br>
              <a:rPr lang="en-US" sz="5333" dirty="0"/>
            </a:b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68A55ED8-41BC-6242-976C-3725D30C1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613" y="17294"/>
            <a:ext cx="7332775" cy="672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74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E652EC7A-3764-2140-84FB-4CA57EB25C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59"/>
          <a:stretch/>
        </p:blipFill>
        <p:spPr>
          <a:xfrm>
            <a:off x="2206669" y="2705"/>
            <a:ext cx="7778663" cy="685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29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line chart, histogram&#10;&#10;Description automatically generated">
            <a:extLst>
              <a:ext uri="{FF2B5EF4-FFF2-40B4-BE49-F238E27FC236}">
                <a16:creationId xmlns:a16="http://schemas.microsoft.com/office/drawing/2014/main" id="{4497BB11-B69F-3442-BEDE-2CD3AC13A0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3"/>
          <a:stretch/>
        </p:blipFill>
        <p:spPr>
          <a:xfrm>
            <a:off x="2354624" y="25053"/>
            <a:ext cx="7482753" cy="683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78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Chart, bar chart, line chart&#10;&#10;Description automatically generated">
            <a:extLst>
              <a:ext uri="{FF2B5EF4-FFF2-40B4-BE49-F238E27FC236}">
                <a16:creationId xmlns:a16="http://schemas.microsoft.com/office/drawing/2014/main" id="{FAE44827-ED4D-7743-8503-9B9F533822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5" b="2031"/>
          <a:stretch/>
        </p:blipFill>
        <p:spPr>
          <a:xfrm>
            <a:off x="2225418" y="0"/>
            <a:ext cx="7741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2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, several&#10;&#10;Description automatically generated">
            <a:extLst>
              <a:ext uri="{FF2B5EF4-FFF2-40B4-BE49-F238E27FC236}">
                <a16:creationId xmlns:a16="http://schemas.microsoft.com/office/drawing/2014/main" id="{9D30017C-99E5-424A-97F6-F5EE19E58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82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B973DF8-7EE1-A04B-AC39-2DCA23A65D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622"/>
          <a:stretch/>
        </p:blipFill>
        <p:spPr>
          <a:xfrm>
            <a:off x="2955752" y="0"/>
            <a:ext cx="6280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9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AE086D-8FD7-764A-8042-E35A6D31E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58"/>
          <a:stretch/>
        </p:blipFill>
        <p:spPr>
          <a:xfrm>
            <a:off x="2950694" y="0"/>
            <a:ext cx="6290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20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7C0D7A58-5705-284D-9DF9-C7AF8203A8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7" b="3727"/>
          <a:stretch/>
        </p:blipFill>
        <p:spPr>
          <a:xfrm>
            <a:off x="2153719" y="1"/>
            <a:ext cx="7884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39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0BC0B5-9493-064E-82D0-EEFD4D9AA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45" y="1"/>
            <a:ext cx="7502710" cy="687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57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histogram&#10;&#10;Description automatically generated">
            <a:extLst>
              <a:ext uri="{FF2B5EF4-FFF2-40B4-BE49-F238E27FC236}">
                <a16:creationId xmlns:a16="http://schemas.microsoft.com/office/drawing/2014/main" id="{8FA4CCEC-C89A-CE4F-BCB3-91DE762E9A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5"/>
          <a:stretch/>
        </p:blipFill>
        <p:spPr>
          <a:xfrm>
            <a:off x="2319403" y="0"/>
            <a:ext cx="7553194" cy="686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75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line chart, histogram&#10;&#10;Description automatically generated">
            <a:extLst>
              <a:ext uri="{FF2B5EF4-FFF2-40B4-BE49-F238E27FC236}">
                <a16:creationId xmlns:a16="http://schemas.microsoft.com/office/drawing/2014/main" id="{9A8EAA44-5238-7641-BBFB-A228523E77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59"/>
          <a:stretch/>
        </p:blipFill>
        <p:spPr>
          <a:xfrm>
            <a:off x="2085394" y="-12526"/>
            <a:ext cx="8021212" cy="687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58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hart, bar chart&#10;&#10;Description automatically generated">
            <a:extLst>
              <a:ext uri="{FF2B5EF4-FFF2-40B4-BE49-F238E27FC236}">
                <a16:creationId xmlns:a16="http://schemas.microsoft.com/office/drawing/2014/main" id="{CDDB919B-EC05-4C44-BEA4-E78A8995A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73" y="0"/>
            <a:ext cx="7481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94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3CDB2648F62D418E06B8E7B5F1255B" ma:contentTypeVersion="13" ma:contentTypeDescription="Create a new document." ma:contentTypeScope="" ma:versionID="bc63dc0146553c54953a333acbf6af7e">
  <xsd:schema xmlns:xsd="http://www.w3.org/2001/XMLSchema" xmlns:xs="http://www.w3.org/2001/XMLSchema" xmlns:p="http://schemas.microsoft.com/office/2006/metadata/properties" xmlns:ns2="39bab58d-a4e2-42c9-8c08-52b00779ec6b" xmlns:ns3="aef120c7-7d16-4938-9022-2ee41d07909d" targetNamespace="http://schemas.microsoft.com/office/2006/metadata/properties" ma:root="true" ma:fieldsID="9a0acb24f7a34e52ebdf94b0c84a2245" ns2:_="" ns3:_="">
    <xsd:import namespace="39bab58d-a4e2-42c9-8c08-52b00779ec6b"/>
    <xsd:import namespace="aef120c7-7d16-4938-9022-2ee41d0790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ab58d-a4e2-42c9-8c08-52b00779ec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f120c7-7d16-4938-9022-2ee41d07909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5A0C3A-DFA0-4E8F-BF74-541BEB48C9C9}"/>
</file>

<file path=customXml/itemProps2.xml><?xml version="1.0" encoding="utf-8"?>
<ds:datastoreItem xmlns:ds="http://schemas.openxmlformats.org/officeDocument/2006/customXml" ds:itemID="{C26627DC-9B30-4993-8C3C-FE568AD420F7}"/>
</file>

<file path=customXml/itemProps3.xml><?xml version="1.0" encoding="utf-8"?>
<ds:datastoreItem xmlns:ds="http://schemas.openxmlformats.org/officeDocument/2006/customXml" ds:itemID="{D2B278E5-8E55-4D68-86E0-4299514E06D9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</Words>
  <Application>Microsoft Macintosh PowerPoint</Application>
  <PresentationFormat>Widescreen</PresentationFormat>
  <Paragraphs>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Office Theme</vt:lpstr>
      <vt:lpstr>2020 US Licensing Survey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 Brady</dc:creator>
  <cp:keywords/>
  <dc:description/>
  <cp:lastModifiedBy>Paul Stark</cp:lastModifiedBy>
  <cp:revision>5</cp:revision>
  <dcterms:created xsi:type="dcterms:W3CDTF">2021-09-10T12:16:09Z</dcterms:created>
  <dcterms:modified xsi:type="dcterms:W3CDTF">2021-09-10T18:51:36Z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0x010100F43CDB2648F62D418E06B8E7B5F1255B</vt:lpwstr>
  </property>
</Properties>
</file>