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9" r:id="rId4"/>
    <p:sldId id="276" r:id="rId5"/>
    <p:sldId id="275" r:id="rId6"/>
    <p:sldId id="272" r:id="rId7"/>
    <p:sldId id="271" r:id="rId8"/>
    <p:sldId id="267" r:id="rId9"/>
    <p:sldId id="269" r:id="rId10"/>
    <p:sldId id="270" r:id="rId11"/>
    <p:sldId id="274" r:id="rId12"/>
    <p:sldId id="268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AE625-FDEE-9745-A12B-D59348FF1ED2}" v="1" dt="2021-09-10T18:51:54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18"/>
    <p:restoredTop sz="96327"/>
  </p:normalViewPr>
  <p:slideViewPr>
    <p:cSldViewPr snapToGrid="0" snapToObjects="1" showGuides="1">
      <p:cViewPr varScale="1">
        <p:scale>
          <a:sx n="108" d="100"/>
          <a:sy n="108" d="100"/>
        </p:scale>
        <p:origin x="232" y="200"/>
      </p:cViewPr>
      <p:guideLst>
        <p:guide orient="horz" pos="4032"/>
        <p:guide pos="3840"/>
        <p:guide orient="horz"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5EE66-CAFF-EA42-8024-955403615CC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9674A-96CE-954B-9A78-40E80D8D5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CB93-47B3-5B4C-981E-32E2383DE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BE0F4-FA57-104B-BEE5-01D526016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3605D-8264-144A-8380-4A28F55B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CE45E-9B91-3E4C-89FA-B8E39F98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63769-6F64-254F-B7A7-EC2A0F7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1DC1-37D5-8747-B21A-D3CE8771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C99D9-63AD-6A47-A6EF-9B4EDB6F8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7F65A-E42F-7246-9515-FCF5E8E4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CEF5-E384-994E-9857-98186FEF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D33B-83CF-B049-8BD4-D88531B2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5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5BE46-918E-BC49-A2E0-71A43A1C0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64847-746E-C34E-BC1A-927DE8AEC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64F93-B868-0342-AD21-238DB1C1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BB467-B893-1246-BAFC-19C9C96D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2C66D-3A15-F240-870A-805734AE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1" descr="AUTM_PPT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1"/>
          <p:cNvSpPr txBox="1">
            <a:spLocks noGrp="1"/>
          </p:cNvSpPr>
          <p:nvPr>
            <p:ph type="title"/>
          </p:nvPr>
        </p:nvSpPr>
        <p:spPr>
          <a:xfrm>
            <a:off x="828219" y="3155567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9AC"/>
              </a:buClr>
              <a:buSzPts val="5000"/>
              <a:buFont typeface="Helvetica Neue"/>
              <a:buNone/>
              <a:defRPr sz="6667" b="1" cap="none">
                <a:solidFill>
                  <a:srgbClr val="7A99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54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0A75-AA88-F44F-8285-A21E603F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1D406-DCEA-4C42-B657-2676B9E8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89409-145F-8B46-898D-B0272BCF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3320D-176F-254E-86B2-E0425C4A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123CB-F7F6-1F41-86C5-5513374A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321E-AEB9-7948-BA6A-41ECCCFC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7297B-F2DC-5844-9BEA-28A85E950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4406A-790C-104E-8074-13CC7CEF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41BA-241E-2042-A773-8BB62A37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10118-A787-ED4D-9C1A-A05E4119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0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E431-7030-724B-86E6-1595D6D5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CE40-4866-8C46-B2BA-DEB6C98FB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BDF2E-4985-1A4E-8E3D-5ACC40AAA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37E10-732B-3D4C-8675-D7EA6DF6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C34F8-999D-1D46-ADBA-CE6CF384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8FC3-4EC3-4E4C-82CE-D8DC1121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72B9-AF96-BF41-90C6-539FEBA4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793D9-258E-354E-8BE5-26F2DDD5C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7BE7B-2A45-7740-A074-F66AE8FE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1E146-1AB2-1942-A99F-E62C064AB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C3548-EE02-4643-A8DF-635EBA303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74548-0181-4E4D-BB88-92F588F1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9009-B684-CC40-B1EB-E5AF0CB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3A4EF-DB64-EF44-9A95-C75D9FE6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6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41B6-A576-DF4C-A1F0-6F6C746E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5BD11-66E6-EF4D-AD5A-77CCEA44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64BDA-F66A-CC48-9D48-6CA16C8C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03667-E587-5648-90FE-EE57B386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E6C95-363B-724C-92C2-0A91D22D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90F30-2CCF-0145-B23D-773A1558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2E67C-04AD-5540-8605-F8BAFA9A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9F98-82D4-2A43-BA0E-AD678512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2E8-1813-1B4E-A2A4-594D4092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FFA13-B188-124C-BA51-8DFDBCB90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1D9C-5513-AA4C-B7F6-9288D6F2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92D15-03F9-6A40-B6A4-F7C5676F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BD276-4591-8F4D-9919-F3E213D1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CCF9-63D0-384E-9DF3-9E024582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038FE-D2C4-7143-8A25-F2685317C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E4489-6A5A-D043-8BE4-CC5F7C2C4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D804A-2700-C748-868C-E8B09412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D001-6E9E-9A4F-9DE7-E8522756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EFE0D-53F0-054C-96B9-E7CD0120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BFABE3-791F-8D4C-B81B-F6F96F7E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FFE07-55E9-8B4C-9645-C017BEF1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5370-87D7-A44C-9CB1-1C74D0E41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8BBC-8B83-6F45-B409-C6171414905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EC559-5703-DE44-A725-5A8951760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9E3D1-80A8-FB45-9471-E15D6D229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47782" y="3155567"/>
            <a:ext cx="11043637" cy="13620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buSzPts val="4000"/>
            </a:pPr>
            <a:r>
              <a:rPr lang="en-US" sz="5333" dirty="0"/>
              <a:t>2020 Canadian Licensing Survey</a:t>
            </a:r>
            <a:br>
              <a:rPr lang="en-US" sz="5333" dirty="0"/>
            </a:b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EA75BB78-C5DF-E443-9C7A-7E07AFED2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4" b="4983"/>
          <a:stretch/>
        </p:blipFill>
        <p:spPr>
          <a:xfrm>
            <a:off x="2051233" y="1"/>
            <a:ext cx="8089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4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, histogram&#10;&#10;Description automatically generated">
            <a:extLst>
              <a:ext uri="{FF2B5EF4-FFF2-40B4-BE49-F238E27FC236}">
                <a16:creationId xmlns:a16="http://schemas.microsoft.com/office/drawing/2014/main" id="{EF4B6624-263C-7944-93B7-5C38921CB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24"/>
          <a:stretch/>
        </p:blipFill>
        <p:spPr>
          <a:xfrm>
            <a:off x="2240695" y="-3381"/>
            <a:ext cx="7710611" cy="68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, histogram&#10;&#10;Description automatically generated">
            <a:extLst>
              <a:ext uri="{FF2B5EF4-FFF2-40B4-BE49-F238E27FC236}">
                <a16:creationId xmlns:a16="http://schemas.microsoft.com/office/drawing/2014/main" id="{F51D5D32-4EBD-1E40-A32C-C3EA4AE0A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" b="6381"/>
          <a:stretch/>
        </p:blipFill>
        <p:spPr>
          <a:xfrm>
            <a:off x="2080820" y="0"/>
            <a:ext cx="8030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5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76A47F3-6FB0-4F40-888E-0252E7644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3" t="17736" r="13592" b="18539"/>
          <a:stretch/>
        </p:blipFill>
        <p:spPr>
          <a:xfrm>
            <a:off x="1300009" y="0"/>
            <a:ext cx="9956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, several&#10;&#10;Description automatically generated">
            <a:extLst>
              <a:ext uri="{FF2B5EF4-FFF2-40B4-BE49-F238E27FC236}">
                <a16:creationId xmlns:a16="http://schemas.microsoft.com/office/drawing/2014/main" id="{79EC93CE-3D52-B444-8167-76A58DB5E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020F2-1529-B54B-93D4-C4F4E899B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06"/>
          <a:stretch/>
        </p:blipFill>
        <p:spPr>
          <a:xfrm>
            <a:off x="2918692" y="0"/>
            <a:ext cx="635461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C7A46-D5C5-7645-ABA7-7E5BE1191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77"/>
          <a:stretch/>
        </p:blipFill>
        <p:spPr>
          <a:xfrm>
            <a:off x="3257132" y="0"/>
            <a:ext cx="6225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1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585999A1-2E40-D44D-B435-733CE91F1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" b="4848"/>
          <a:stretch/>
        </p:blipFill>
        <p:spPr>
          <a:xfrm>
            <a:off x="2156564" y="0"/>
            <a:ext cx="7878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3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E0B4EA-91DC-CA46-BABD-FABEF799A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93"/>
          <a:stretch/>
        </p:blipFill>
        <p:spPr>
          <a:xfrm>
            <a:off x="2043488" y="0"/>
            <a:ext cx="8105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4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E395A80C-7E00-7A45-B414-F56DDAE65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27" y="0"/>
            <a:ext cx="7382671" cy="67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7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7EEFE3F5-3CE8-4645-BBBF-5EA65C5C8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2" b="1662"/>
          <a:stretch/>
        </p:blipFill>
        <p:spPr>
          <a:xfrm>
            <a:off x="2190309" y="-1"/>
            <a:ext cx="781138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7CE98DF-A796-A647-A0E6-D3A06A96A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" b="13786"/>
          <a:stretch/>
        </p:blipFill>
        <p:spPr>
          <a:xfrm>
            <a:off x="1757136" y="0"/>
            <a:ext cx="8677728" cy="67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6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E071E254-4EDD-8F48-B3FF-EFD2E5108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8" b="5622"/>
          <a:stretch/>
        </p:blipFill>
        <p:spPr>
          <a:xfrm>
            <a:off x="2012725" y="0"/>
            <a:ext cx="8166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CDB2648F62D418E06B8E7B5F1255B" ma:contentTypeVersion="13" ma:contentTypeDescription="Create a new document." ma:contentTypeScope="" ma:versionID="bc63dc0146553c54953a333acbf6af7e">
  <xsd:schema xmlns:xsd="http://www.w3.org/2001/XMLSchema" xmlns:xs="http://www.w3.org/2001/XMLSchema" xmlns:p="http://schemas.microsoft.com/office/2006/metadata/properties" xmlns:ns2="39bab58d-a4e2-42c9-8c08-52b00779ec6b" xmlns:ns3="aef120c7-7d16-4938-9022-2ee41d07909d" targetNamespace="http://schemas.microsoft.com/office/2006/metadata/properties" ma:root="true" ma:fieldsID="9a0acb24f7a34e52ebdf94b0c84a2245" ns2:_="" ns3:_="">
    <xsd:import namespace="39bab58d-a4e2-42c9-8c08-52b00779ec6b"/>
    <xsd:import namespace="aef120c7-7d16-4938-9022-2ee41d0790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b58d-a4e2-42c9-8c08-52b00779e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120c7-7d16-4938-9022-2ee41d0790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52F5E9-539F-48BE-8A1A-C5DA151B45E6}"/>
</file>

<file path=customXml/itemProps2.xml><?xml version="1.0" encoding="utf-8"?>
<ds:datastoreItem xmlns:ds="http://schemas.openxmlformats.org/officeDocument/2006/customXml" ds:itemID="{8BB3797A-EABE-48DB-97EA-E9D5C0D54144}"/>
</file>

<file path=customXml/itemProps3.xml><?xml version="1.0" encoding="utf-8"?>
<ds:datastoreItem xmlns:ds="http://schemas.openxmlformats.org/officeDocument/2006/customXml" ds:itemID="{11487DB5-E0FE-49E5-8D7C-9E815064DD6B}"/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6</Words>
  <Application>Microsoft Macintosh PowerPoint</Application>
  <PresentationFormat>Widescreen</PresentationFormat>
  <Paragraphs>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Office Theme</vt:lpstr>
      <vt:lpstr>2020 Canadian Licensing Survey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 Brady</dc:creator>
  <cp:keywords/>
  <dc:description/>
  <cp:lastModifiedBy>Paul Stark</cp:lastModifiedBy>
  <cp:revision>10</cp:revision>
  <dcterms:created xsi:type="dcterms:W3CDTF">2021-09-10T12:16:09Z</dcterms:created>
  <dcterms:modified xsi:type="dcterms:W3CDTF">2021-09-15T22:23:10Z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0x010100F43CDB2648F62D418E06B8E7B5F1255B</vt:lpwstr>
  </property>
</Properties>
</file>